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F7A1-0191-4F8F-BC9E-54D55C10FBE6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244A-03CF-4410-BF82-15064662C4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244A-03CF-4410-BF82-15064662C41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Научный а</a:t>
            </a:r>
            <a:r>
              <a:rPr lang="ru-RU" dirty="0" smtClean="0"/>
              <a:t>ппарат исследования ВКР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000504"/>
            <a:ext cx="4065652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 преподаватель ветеринарных дисциплин</a:t>
            </a:r>
          </a:p>
          <a:p>
            <a:r>
              <a:rPr lang="ru-RU" dirty="0" err="1" smtClean="0"/>
              <a:t>Казанкин</a:t>
            </a:r>
            <a:r>
              <a:rPr lang="ru-RU" dirty="0" smtClean="0"/>
              <a:t> А.С.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43042" y="571480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ГПОУ ЯО Великосельский аграрный колледж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578645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Великое, 2016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Необходимо указать:</a:t>
            </a:r>
          </a:p>
          <a:p>
            <a:r>
              <a:rPr lang="ru-RU" dirty="0" smtClean="0"/>
              <a:t>Значимость профессии в современном обществе</a:t>
            </a:r>
          </a:p>
          <a:p>
            <a:r>
              <a:rPr lang="ru-RU" dirty="0" smtClean="0"/>
              <a:t>Современное состояние предмета исследования в теории и практике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Указать необходимость исследования выбранной темы. Размышления должны быть направлены на решение вопроса: </a:t>
            </a:r>
            <a:r>
              <a:rPr lang="ru-RU" i="1" dirty="0" smtClean="0"/>
              <a:t>почему данную проблему нужно в настоящее время изучать? </a:t>
            </a:r>
          </a:p>
          <a:p>
            <a:r>
              <a:rPr lang="ru-RU" dirty="0" smtClean="0"/>
              <a:t>Какие аспекты темы уже решены, какие нуждаются в новом или дополнительном исследовании.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Описывается через его конечный результат. Автор ставит перед собой вопрос: какой результат я хочу получить?</a:t>
            </a:r>
          </a:p>
          <a:p>
            <a:r>
              <a:rPr lang="ru-RU" dirty="0" smtClean="0"/>
              <a:t>Искомым результатом могут стать: анализ, закономерность, концепция, классификация, модель, описание, система, средство, теория, условие и 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цели исследования вытекают и его задачи. Автор должен ответить на вопрос: </a:t>
            </a:r>
            <a:r>
              <a:rPr lang="ru-RU" i="1" dirty="0" smtClean="0"/>
              <a:t>что нужно сделать, чтобы достигнуть цели? </a:t>
            </a:r>
            <a:endParaRPr lang="ru-RU" dirty="0" smtClean="0"/>
          </a:p>
          <a:p>
            <a:r>
              <a:rPr lang="ru-RU" dirty="0" smtClean="0"/>
              <a:t>Задачи могут описываться терминами: анализ, выявление, изучение, проверка, конкретизация, обобщение, описание, определение, разработка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Объект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Процесс или явление, порождающее проблемную ситуацию и избранное для изучения. Это та часть практики или научного знания (если исследование теоретическое), с которой исследователь имеет дело. Объект должен всегда находиться в области данной науки или процесса и не выходить за их пределы.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 предметом исследования понимается то, что находится в границах объекта. </a:t>
            </a:r>
          </a:p>
          <a:p>
            <a:r>
              <a:rPr lang="ru-RU" dirty="0" smtClean="0"/>
              <a:t>При формулировании предмета исследования следует знать, что он должен совпадать с темой исследования или по звучанию быть очень близок к ней.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Общенаучные: литературный обзор, анализ нормативно-правовой документации; изучение и обобщение отечественной и зарубежной практики; наблюдение, классификация, эксперимент, моделирование, метод анализа и синтеза, исторический метод, статистический метод, метод сравнения, и другие.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Частнонаучные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</a:t>
            </a:r>
            <a:r>
              <a:rPr lang="ru-RU" smtClean="0"/>
              <a:t>за внимание!!!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239</TotalTime>
  <Words>308</Words>
  <PresentationFormat>Экран (4:3)</PresentationFormat>
  <Paragraphs>28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Научный аппарат исследования ВКР </vt:lpstr>
      <vt:lpstr>Актуальность исследования</vt:lpstr>
      <vt:lpstr>Проблема исследования</vt:lpstr>
      <vt:lpstr>Цель исследования</vt:lpstr>
      <vt:lpstr>Задачи исследования</vt:lpstr>
      <vt:lpstr>Объект исследования</vt:lpstr>
      <vt:lpstr>Предмет исследования</vt:lpstr>
      <vt:lpstr>Методы исследования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Аппарат исследования</dc:title>
  <dc:creator>user</dc:creator>
  <cp:lastModifiedBy>user</cp:lastModifiedBy>
  <cp:revision>13</cp:revision>
  <dcterms:created xsi:type="dcterms:W3CDTF">2016-11-08T04:52:09Z</dcterms:created>
  <dcterms:modified xsi:type="dcterms:W3CDTF">2016-11-10T06:09:59Z</dcterms:modified>
</cp:coreProperties>
</file>